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99A82-705A-32D2-7A34-A61561C44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F9487CC-3341-8D7C-342B-14177867E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33FB1C5-B56A-9B75-37B7-2241EDDE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B7440CF-5B3F-419F-B030-F105736A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4292BC6-05F1-FE23-4971-2963FD6B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046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F0125-0452-CB0D-0409-D32CE4A2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19AA00B-A9AE-0579-76DA-3E850F60E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D3ABDD5-8308-4C65-5F73-DCB02FF7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02F699-8413-3281-BA78-73F0D58B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2B9D00A-4574-3E1C-1BC1-09C60D53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5382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597EAEB4-0C7F-B8FB-793E-71DB29984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51FA9F2-F232-976B-5925-6599C9C71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CDC1BF7-3EC2-0866-4AAF-4407170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D4F118E-C6B4-4EAC-F39A-A996CC5F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30582B-26E6-AC6C-FB83-3F8B6686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71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6FCAD-9927-3DCD-3D99-63819D53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1486822-BC40-CD94-62C6-3A01E7C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2A1E0F1-D7C7-6CAE-584B-21D5A96A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7D22EF-8C81-E976-BA8C-0533527C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BD69122-F084-4EEF-9D46-5FBCB3C0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948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A96B9-23A1-96CD-F705-3AE64B47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F5E4192-188F-5EA5-5B47-CD9F44306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2D207A5-FD78-7685-CB6B-07D7462A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02BE52D-D3C0-10F6-0971-0204CB7A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9F28F7E-A24B-F3A3-E4F6-3D800337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60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5C6B3-0DD1-2E7F-57AB-D64A795F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934B56-5F10-B624-6491-E9266A7FA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7D668C4-6302-0537-EAB0-E560D1DC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0AC9FD-C512-4C6D-6F7A-01A53202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6E8DDB-1314-E946-68FF-78593B40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F9913E2-A399-D846-1779-B4979F36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790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0920F-0A4E-AECF-A4B3-58FCF157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E8F177-7EE3-D6FB-7A4C-9C404D373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32C76B8-C173-B967-66B7-877F20A0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26E9068-F03F-A1F8-4AA3-050AEFE0B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915549DF-4F2A-632D-3AE0-B0E2E8B45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3A01A22D-31F4-0BD6-2B75-0534DD8E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C17A47E-F3B4-A22B-7C89-9BCF5304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19D9B40-60EC-4149-6045-252FCFE9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963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D897E-3532-B45C-C685-86A79159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3271E76-6B59-BE31-D4E4-900F83D5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AE7EBC1-0D0D-B736-6EC6-72F5AA74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CC9D287-5551-93A3-5ADE-9921ED05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763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981BE607-432A-9435-7BCC-C3A555C2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6C2B818A-79C8-56A8-3731-1D1F0C20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BEA1A7-3C84-9F66-C6E3-4B941E72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194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A2A3E-C55E-6E72-9EBB-5F8A0A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CA4E86B-7729-CF48-B2B2-96017728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44C5EA4-3B97-967C-64EA-1A6696092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7D49597-E20B-AE68-8F56-F74303C1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D61972C-2B00-AB92-25FB-3EFC63E9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B4AA754-AE66-68A4-F629-38D04653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803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82B72-B0E2-8B33-9630-5D6E9180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F7BDA19D-90D9-D1D5-F74D-13BA661CF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F72E34F-17CA-AF69-C11E-F8F706A5D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5218142-FD48-923D-CEEE-55A871A0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1186329-301C-2ACB-50E0-39CDD517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1F817B2-20F7-9435-5D54-845E04EA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294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610C4BC-7588-9763-E766-5B022D0D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2307AC6-E80B-C0EF-6C26-8E991B33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7A3AB17-B586-B0B0-58D0-CC9B0231F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CC0B-354C-475F-98BD-20E446BC0C41}" type="datetimeFigureOut">
              <a:rPr lang="da-DK" smtClean="0"/>
              <a:t>16.08.2022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8B1188-37C5-18DE-F909-19C3FF022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BFEC2D-A71D-22E0-53DC-E2BEAE90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43B67-8D82-44D7-8738-9879198E49E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20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F915A-AA86-7D4F-01AF-854A2EE0D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Wireframe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DACAA24-FD53-58BC-3EA9-CC48BD63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02.01.02 Website</a:t>
            </a:r>
          </a:p>
        </p:txBody>
      </p:sp>
    </p:spTree>
    <p:extLst>
      <p:ext uri="{BB962C8B-B14F-4D97-AF65-F5344CB8AC3E}">
        <p14:creationId xmlns:p14="http://schemas.microsoft.com/office/powerpoint/2010/main" val="177420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C90E33C9-37DF-54C3-8D0F-5432FDD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90" y="651860"/>
            <a:ext cx="8791877" cy="5554279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21E254BB-080A-1E35-903B-96E140F8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00" y="852616"/>
            <a:ext cx="1714280" cy="5647039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AF35B613-8BF0-3B39-FF85-1FCCB9779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80" y="277896"/>
            <a:ext cx="330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1ED99D-1AE1-9CD9-2550-CD1D724C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248" y="563272"/>
            <a:ext cx="11558954" cy="56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1CBDFC-2DD5-50FE-29DA-3842A08D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616" y="1139339"/>
            <a:ext cx="9253928" cy="55757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1AEEF5-8D46-AED1-495B-1B5135451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54" y="729507"/>
            <a:ext cx="3663889" cy="3021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370AF4-A1BF-019E-9C7A-035CE38E1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754" y="1324708"/>
            <a:ext cx="1256520" cy="53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1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F770995-1261-A516-7A4C-33D89433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97" y="0"/>
            <a:ext cx="10838405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0FC40D-450C-B5F8-2276-B03BBDE4C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258" y="679938"/>
            <a:ext cx="992200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0566436-FE00-B17B-FAE1-69BB9E7D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AA0BE4-45F4-4CEE-BACF-45DDA4236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5" y="679938"/>
            <a:ext cx="1495860" cy="60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8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ee6f9e-d2e1-4635-880f-c613dab5d314">
      <Terms xmlns="http://schemas.microsoft.com/office/infopath/2007/PartnerControls"/>
    </lcf76f155ced4ddcb4097134ff3c332f>
    <TaxCatchAll xmlns="1152872d-12ac-423b-bc2a-f1a1b183d80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948E8B237D23642ABF3B402155C5AA8" ma:contentTypeVersion="10" ma:contentTypeDescription="Opret et nyt dokument." ma:contentTypeScope="" ma:versionID="88422cf8ff8dd6772a90ec7e1deed53d">
  <xsd:schema xmlns:xsd="http://www.w3.org/2001/XMLSchema" xmlns:xs="http://www.w3.org/2001/XMLSchema" xmlns:p="http://schemas.microsoft.com/office/2006/metadata/properties" xmlns:ns2="10ee6f9e-d2e1-4635-880f-c613dab5d314" xmlns:ns3="1152872d-12ac-423b-bc2a-f1a1b183d804" targetNamespace="http://schemas.microsoft.com/office/2006/metadata/properties" ma:root="true" ma:fieldsID="7fa2d4d87eb3cb5ad9cf966fbabc6ce4" ns2:_="" ns3:_="">
    <xsd:import namespace="10ee6f9e-d2e1-4635-880f-c613dab5d314"/>
    <xsd:import namespace="1152872d-12ac-423b-bc2a-f1a1b183d8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e6f9e-d2e1-4635-880f-c613dab5d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Billedmærker" ma:readOnly="false" ma:fieldId="{5cf76f15-5ced-4ddc-b409-7134ff3c332f}" ma:taxonomyMulti="true" ma:sspId="3be3206f-6594-423d-94d7-634ea0bc88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2872d-12ac-423b-bc2a-f1a1b183d80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cabcc54-f7b6-4649-aabb-369454311d7d}" ma:internalName="TaxCatchAll" ma:showField="CatchAllData" ma:web="1152872d-12ac-423b-bc2a-f1a1b183d8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AAF1CF-B36F-47CE-9F43-C5BA2B38B5AB}">
  <ds:schemaRefs>
    <ds:schemaRef ds:uri="http://schemas.microsoft.com/office/2006/metadata/properties"/>
    <ds:schemaRef ds:uri="http://schemas.microsoft.com/office/infopath/2007/PartnerControls"/>
    <ds:schemaRef ds:uri="10ee6f9e-d2e1-4635-880f-c613dab5d314"/>
    <ds:schemaRef ds:uri="1152872d-12ac-423b-bc2a-f1a1b183d804"/>
  </ds:schemaRefs>
</ds:datastoreItem>
</file>

<file path=customXml/itemProps2.xml><?xml version="1.0" encoding="utf-8"?>
<ds:datastoreItem xmlns:ds="http://schemas.openxmlformats.org/officeDocument/2006/customXml" ds:itemID="{141A6085-A205-42D3-988D-5394CAD261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D0C0B7-C032-4A89-A76A-90BCEE685D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ee6f9e-d2e1-4635-880f-c613dab5d314"/>
    <ds:schemaRef ds:uri="1152872d-12ac-423b-bc2a-f1a1b183d8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Wireframe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</dc:title>
  <dc:creator>Mikkel Nielsen</dc:creator>
  <cp:lastModifiedBy>Dannie Vinther</cp:lastModifiedBy>
  <cp:revision>2</cp:revision>
  <dcterms:created xsi:type="dcterms:W3CDTF">2022-08-16T07:45:07Z</dcterms:created>
  <dcterms:modified xsi:type="dcterms:W3CDTF">2022-08-16T11:36:22Z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0x010100B948E8B237D23642ABF3B402155C5AA8</vt:lpwstr>
  </property>
</Properties>
</file>